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59"/>
    <p:restoredTop sz="94643"/>
  </p:normalViewPr>
  <p:slideViewPr>
    <p:cSldViewPr snapToGrid="0" snapToObjects="1">
      <p:cViewPr varScale="1">
        <p:scale>
          <a:sx n="117" d="100"/>
          <a:sy n="117" d="100"/>
        </p:scale>
        <p:origin x="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B9131-B795-0C4B-A095-09601F833192}" type="datetimeFigureOut">
              <a:rPr lang="en-US" smtClean="0"/>
              <a:t>6/28/20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DF413-04B9-1F40-8EF2-9432D0A87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1E-AD42-F343-88AA-C8816A003142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7F0-A85E-FB49-A1CF-D4A3906DA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59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1E-AD42-F343-88AA-C8816A003142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7F0-A85E-FB49-A1CF-D4A3906DA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5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1E-AD42-F343-88AA-C8816A003142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7F0-A85E-FB49-A1CF-D4A3906DA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66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1E-AD42-F343-88AA-C8816A003142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7F0-A85E-FB49-A1CF-D4A3906DA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67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1E-AD42-F343-88AA-C8816A003142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7F0-A85E-FB49-A1CF-D4A3906DA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3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1E-AD42-F343-88AA-C8816A003142}" type="datetimeFigureOut">
              <a:rPr lang="en-US" smtClean="0"/>
              <a:t>6/27/20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7F0-A85E-FB49-A1CF-D4A3906DA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85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1E-AD42-F343-88AA-C8816A003142}" type="datetimeFigureOut">
              <a:rPr lang="en-US" smtClean="0"/>
              <a:t>6/27/20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7F0-A85E-FB49-A1CF-D4A3906DA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43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1E-AD42-F343-88AA-C8816A003142}" type="datetimeFigureOut">
              <a:rPr lang="en-US" smtClean="0"/>
              <a:t>6/27/20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7F0-A85E-FB49-A1CF-D4A3906DA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7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1E-AD42-F343-88AA-C8816A003142}" type="datetimeFigureOut">
              <a:rPr lang="en-US" smtClean="0"/>
              <a:t>6/27/20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7F0-A85E-FB49-A1CF-D4A3906DA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9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1E-AD42-F343-88AA-C8816A003142}" type="datetimeFigureOut">
              <a:rPr lang="en-US" smtClean="0"/>
              <a:t>6/27/20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7F0-A85E-FB49-A1CF-D4A3906DA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21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1E-AD42-F343-88AA-C8816A003142}" type="datetimeFigureOut">
              <a:rPr lang="en-US" smtClean="0"/>
              <a:t>6/27/20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7F0-A85E-FB49-A1CF-D4A3906DA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44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0B01E-AD42-F343-88AA-C8816A003142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AD7F0-A85E-FB49-A1CF-D4A3906DA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5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8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70857"/>
            <a:ext cx="3755571" cy="5306106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Ridge</a:t>
            </a:r>
            <a:r>
              <a:rPr lang="en-US" dirty="0" smtClean="0"/>
              <a:t>, with intercept; </a:t>
            </a:r>
          </a:p>
          <a:p>
            <a:endParaRPr lang="en-US" dirty="0"/>
          </a:p>
          <a:p>
            <a:r>
              <a:rPr lang="en-US" dirty="0" smtClean="0"/>
              <a:t>”Stable point” mostly seems to match the mean</a:t>
            </a:r>
          </a:p>
          <a:p>
            <a:endParaRPr lang="en-US" dirty="0"/>
          </a:p>
          <a:p>
            <a:r>
              <a:rPr lang="en-US" dirty="0" smtClean="0"/>
              <a:t>So adding we may be in a situation where what look like long, decaying dynamics are really just estimates of a far away stable point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114" y="7711"/>
            <a:ext cx="6858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27570" y="81756"/>
            <a:ext cx="1687286" cy="167640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18315" y="1758157"/>
            <a:ext cx="1687286" cy="167640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65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 with Ridge </a:t>
            </a:r>
            <a:r>
              <a:rPr lang="en-US" dirty="0" err="1" smtClean="0"/>
              <a:t>pls</a:t>
            </a:r>
            <a:r>
              <a:rPr lang="en-US" dirty="0" smtClean="0"/>
              <a:t> intercept: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064" y="1385442"/>
            <a:ext cx="8001000" cy="26604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064" y="4045849"/>
            <a:ext cx="8001000" cy="26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55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 with Ridge, no intercept, on demeaned data :/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657" y="1588534"/>
            <a:ext cx="8251371" cy="2747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6" y="4110940"/>
            <a:ext cx="8251371" cy="27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06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93913" y="452211"/>
                <a:ext cx="2993571" cy="1735818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 smtClean="0"/>
                  <a:t>Generate data w/ decaying dynamics + offset: </a:t>
                </a:r>
                <a:br>
                  <a:rPr lang="en-US" sz="24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𝐴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r>
                  <a:rPr lang="en-US" sz="2400" b="0" dirty="0" smtClean="0"/>
                  <a:t/>
                </a:r>
                <a:br>
                  <a:rPr lang="en-US" sz="2400" b="0" dirty="0" smtClean="0"/>
                </a:br>
                <a:endParaRPr lang="en-US" sz="2400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93913" y="452211"/>
                <a:ext cx="2993571" cy="1735818"/>
              </a:xfrm>
              <a:blipFill rotWithShape="0">
                <a:blip r:embed="rId2"/>
                <a:stretch>
                  <a:fillRect l="-3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913" y="2416629"/>
            <a:ext cx="2993571" cy="36623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See how fitting with a model without an offset affects data; </a:t>
            </a:r>
          </a:p>
          <a:p>
            <a:endParaRPr lang="en-US" sz="2400" dirty="0"/>
          </a:p>
          <a:p>
            <a:r>
              <a:rPr lang="en-US" sz="2400" dirty="0" smtClean="0"/>
              <a:t>Can fitting without offset on mean subtracted data work?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385" y="0"/>
            <a:ext cx="8559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65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458" y="486681"/>
            <a:ext cx="3058886" cy="596854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With mean subtraction on the data before fitting; Mean is biased since not centered around stable </a:t>
            </a:r>
            <a:r>
              <a:rPr lang="en-US" dirty="0" err="1" smtClean="0"/>
              <a:t>pt</a:t>
            </a:r>
            <a:r>
              <a:rPr lang="en-US" dirty="0" smtClean="0"/>
              <a:t>; </a:t>
            </a:r>
          </a:p>
          <a:p>
            <a:endParaRPr lang="en-US" dirty="0"/>
          </a:p>
          <a:p>
            <a:r>
              <a:rPr lang="en-US" dirty="0" smtClean="0"/>
              <a:t>Still not perfect </a:t>
            </a:r>
            <a:r>
              <a:rPr lang="mr-IN" dirty="0" smtClean="0"/>
              <a:t>–</a:t>
            </a:r>
            <a:r>
              <a:rPr lang="en-US" dirty="0" smtClean="0"/>
              <a:t> intercept still captures some offset that seems to be data-present but does better;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45" y="0"/>
            <a:ext cx="8638612" cy="6858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8066314" y="5453743"/>
            <a:ext cx="468086" cy="283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8066314" y="3761808"/>
            <a:ext cx="468086" cy="283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8066314" y="2155654"/>
            <a:ext cx="468086" cy="283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080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fitting with an intercept the same as fitting on mean subtracted data?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𝐵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Decompose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r>
                      <a:rPr lang="en-US" b="0" i="1" smtClean="0">
                        <a:latin typeface="Cambria Math" charset="0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Then substitute: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/>
                  <a:t>, i.e. demeaned 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So how close is the decomposed intercept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𝑒𝑠𝑡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𝑒𝑠𝑡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 smtClean="0"/>
                  <a:t>to the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?</a:t>
                </a:r>
              </a:p>
              <a:p>
                <a:pPr lvl="1"/>
                <a:r>
                  <a:rPr lang="en-US" dirty="0" smtClean="0"/>
                  <a:t>If its close then this is a reasonable </a:t>
                </a:r>
                <a:r>
                  <a:rPr lang="en-US" dirty="0" err="1" smtClean="0"/>
                  <a:t>decomp</a:t>
                </a:r>
                <a:r>
                  <a:rPr lang="en-US" dirty="0" smtClean="0"/>
                  <a:t>; 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 t="-1541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385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each sim, compute the stable point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each sim, </a:t>
                </a:r>
              </a:p>
              <a:p>
                <a:pPr lvl="1"/>
                <a:r>
                  <a:rPr lang="en-US" dirty="0" smtClean="0"/>
                  <a:t>a) </a:t>
                </a:r>
                <a:r>
                  <a:rPr lang="en-US" dirty="0" smtClean="0"/>
                  <a:t>compute the mean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/>
                  <a:t>b</a:t>
                </a:r>
                <a:r>
                  <a:rPr lang="en-US" dirty="0" smtClean="0"/>
                  <a:t>) compute the </a:t>
                </a:r>
                <a:r>
                  <a:rPr lang="en-US" dirty="0" smtClean="0"/>
                  <a:t>stable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𝑡𝑟𝑢𝑒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𝑡𝑟𝑢𝑒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𝑡𝑟𝑢𝑒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pPr lvl="1"/>
                <a:r>
                  <a:rPr lang="en-US" dirty="0"/>
                  <a:t>c</a:t>
                </a:r>
                <a:r>
                  <a:rPr lang="en-US" dirty="0" smtClean="0"/>
                  <a:t>) Then estimate the decomposed offset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𝑒𝑠𝑡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𝑒𝑠𝑡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𝑒𝑠𝑡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𝑒𝑠𝑡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≅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en-US" dirty="0" smtClean="0"/>
                  <a:t> in sim, then think we can say this is the same as subtraction by the stable </a:t>
                </a:r>
                <a:r>
                  <a:rPr lang="en-US" dirty="0" err="1" smtClean="0"/>
                  <a:t>pt</a:t>
                </a:r>
                <a:r>
                  <a:rPr lang="en-US" dirty="0" smtClean="0"/>
                  <a:t>; </a:t>
                </a:r>
              </a:p>
              <a:p>
                <a:r>
                  <a:rPr lang="en-US" dirty="0" smtClean="0"/>
                  <a:t>It is possible that this doesn’t match the mean of the data though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9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972" y="1825625"/>
            <a:ext cx="2601686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No mean subtraction </a:t>
            </a:r>
          </a:p>
          <a:p>
            <a:endParaRPr lang="en-US" dirty="0"/>
          </a:p>
          <a:p>
            <a:r>
              <a:rPr lang="en-US" dirty="0" smtClean="0"/>
              <a:t>Can see that intercept estimates the stable </a:t>
            </a:r>
            <a:r>
              <a:rPr lang="en-US" dirty="0" err="1" smtClean="0"/>
              <a:t>pt</a:t>
            </a:r>
            <a:r>
              <a:rPr lang="en-US" dirty="0" smtClean="0"/>
              <a:t> perfectly</a:t>
            </a:r>
          </a:p>
          <a:p>
            <a:endParaRPr lang="en-US" dirty="0"/>
          </a:p>
          <a:p>
            <a:r>
              <a:rPr lang="en-US" dirty="0" smtClean="0"/>
              <a:t>Mean doesn’t always match stable point, likely the reason that mean subtraction doesn’t always work to make stable </a:t>
            </a:r>
            <a:r>
              <a:rPr lang="en-US" dirty="0" err="1" smtClean="0"/>
              <a:t>pt</a:t>
            </a:r>
            <a:r>
              <a:rPr lang="en-US" dirty="0" smtClean="0"/>
              <a:t> = (0,0)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32" y="0"/>
            <a:ext cx="8557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24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8972" y="1825625"/>
            <a:ext cx="26016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With mean subtraction </a:t>
            </a:r>
          </a:p>
          <a:p>
            <a:endParaRPr lang="en-US" dirty="0" smtClean="0"/>
          </a:p>
          <a:p>
            <a:r>
              <a:rPr lang="en-US" dirty="0" smtClean="0"/>
              <a:t>Can see that intercept estimates the stable </a:t>
            </a:r>
            <a:r>
              <a:rPr lang="en-US" dirty="0" err="1" smtClean="0"/>
              <a:t>pt</a:t>
            </a:r>
            <a:r>
              <a:rPr lang="en-US" dirty="0" smtClean="0"/>
              <a:t> that wasn’t able to be accounted for by mean subtraction</a:t>
            </a:r>
          </a:p>
          <a:p>
            <a:pPr lvl="1"/>
            <a:r>
              <a:rPr lang="en-US" dirty="0" smtClean="0"/>
              <a:t>(8.3, 15.0) </a:t>
            </a:r>
            <a:r>
              <a:rPr lang="mr-IN" dirty="0" smtClean="0"/>
              <a:t>–</a:t>
            </a:r>
            <a:r>
              <a:rPr lang="en-US" dirty="0" smtClean="0"/>
              <a:t> (6, 8.3) = (2.3, 6.7) = stable </a:t>
            </a:r>
            <a:r>
              <a:rPr lang="en-US" dirty="0" err="1" smtClean="0"/>
              <a:t>pt</a:t>
            </a:r>
            <a:r>
              <a:rPr lang="en-US" dirty="0" smtClean="0"/>
              <a:t> of last graph fit; </a:t>
            </a:r>
          </a:p>
          <a:p>
            <a:endParaRPr lang="en-US" dirty="0" smtClean="0"/>
          </a:p>
          <a:p>
            <a:r>
              <a:rPr lang="en-US" dirty="0" smtClean="0"/>
              <a:t>Mean doesn’t always match stable point, due to distribution of data around the stable point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540" y="-108858"/>
            <a:ext cx="8574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2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Conclusion; 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Adding the offset in the model allows you to account for non-zero stable points (in decaying dynamics)</a:t>
            </a:r>
          </a:p>
          <a:p>
            <a:endParaRPr lang="en-US" dirty="0" smtClean="0"/>
          </a:p>
          <a:p>
            <a:r>
              <a:rPr lang="en-US" dirty="0" smtClean="0"/>
              <a:t>Fitting on demeaned data can yield accurate eigenvalues, works best if data is symmetrically distributed around the stable point</a:t>
            </a:r>
          </a:p>
          <a:p>
            <a:pPr lvl="1"/>
            <a:r>
              <a:rPr lang="en-US" dirty="0" smtClean="0"/>
              <a:t>In our data, could estimate the “stable” point via dynamics model fit w/ intercept, and see how well it matches the mean </a:t>
            </a:r>
          </a:p>
          <a:p>
            <a:pPr lvl="1"/>
            <a:endParaRPr lang="en-US" dirty="0"/>
          </a:p>
          <a:p>
            <a:r>
              <a:rPr lang="en-US" dirty="0" smtClean="0"/>
              <a:t>Not having an offset in the model prevents you from modeling dynamics correctly </a:t>
            </a:r>
            <a:r>
              <a:rPr lang="en-US" dirty="0" smtClean="0">
                <a:sym typeface="Wingdings"/>
              </a:rPr>
              <a:t> wrong eigenvalues;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7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27714" cy="1561646"/>
          </a:xfrm>
        </p:spPr>
        <p:txBody>
          <a:bodyPr>
            <a:normAutofit/>
          </a:bodyPr>
          <a:lstStyle/>
          <a:p>
            <a:r>
              <a:rPr lang="en-US" dirty="0" smtClean="0"/>
              <a:t>Our data, </a:t>
            </a:r>
            <a:r>
              <a:rPr lang="en-US" b="1" u="sng" dirty="0" smtClean="0"/>
              <a:t>no ridge </a:t>
            </a:r>
            <a:r>
              <a:rPr lang="en-US" b="1" u="sng" dirty="0" err="1" smtClean="0"/>
              <a:t>param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3" y="87085"/>
            <a:ext cx="6858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43258" y="87085"/>
            <a:ext cx="1687286" cy="167640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46915" y="1763486"/>
            <a:ext cx="1687286" cy="167640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7829" y="2013857"/>
            <a:ext cx="438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Days with tons of neurons in blue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516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2395</TotalTime>
  <Words>617</Words>
  <Application>Microsoft Macintosh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Calibri Light</vt:lpstr>
      <vt:lpstr>Cambria Math</vt:lpstr>
      <vt:lpstr>Mangal</vt:lpstr>
      <vt:lpstr>Wingdings</vt:lpstr>
      <vt:lpstr>Arial</vt:lpstr>
      <vt:lpstr>Office Theme</vt:lpstr>
      <vt:lpstr>PowerPoint Presentation</vt:lpstr>
      <vt:lpstr>Generate data w/ decaying dynamics + offset:  x_(t+1)=Ax_t+B </vt:lpstr>
      <vt:lpstr>PowerPoint Presentation</vt:lpstr>
      <vt:lpstr>Is fitting with an intercept the same as fitting on mean subtracted data? </vt:lpstr>
      <vt:lpstr>For each sim, compute the stable point</vt:lpstr>
      <vt:lpstr>PowerPoint Presentation</vt:lpstr>
      <vt:lpstr>PowerPoint Presentation</vt:lpstr>
      <vt:lpstr>Conclusion;  </vt:lpstr>
      <vt:lpstr>Our data, no ridge param</vt:lpstr>
      <vt:lpstr>PowerPoint Presentation</vt:lpstr>
      <vt:lpstr>Eigenvalues with Ridge pls intercept: </vt:lpstr>
      <vt:lpstr>Eigenvalues with Ridge, no intercept, on demeaned data :/  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Preeya Khanna</dc:creator>
  <cp:lastModifiedBy>Preeya Khanna</cp:lastModifiedBy>
  <cp:revision>28</cp:revision>
  <dcterms:created xsi:type="dcterms:W3CDTF">2020-06-27T23:39:48Z</dcterms:created>
  <dcterms:modified xsi:type="dcterms:W3CDTF">2020-06-29T15:35:19Z</dcterms:modified>
</cp:coreProperties>
</file>